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865780-7E66-4E15-9D0C-5C729978D47A}">
          <p14:sldIdLst>
            <p14:sldId id="256"/>
          </p14:sldIdLst>
        </p14:section>
        <p14:section name="Раздел без заголовка" id="{9395543A-85FE-49E5-86C0-C41C4A5AEC14}">
          <p14:sldIdLst/>
        </p14:section>
        <p14:section name="Раздел без заголовка" id="{4CDC9CBC-36DE-4E76-9FB7-74886D90490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05C11-EC81-461A-953E-5CBEB75CC8F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0525E-7668-41D3-A474-735347A37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7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0525E-7668-41D3-A474-735347A37F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3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5AAF15-FB97-4C1F-8E5C-E887BC3EE3CB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BAA797-10A6-463A-B894-4DA8BAE78D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85184"/>
            <a:ext cx="5832648" cy="151216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Педагог Клевцова В. Н. МАДОУ «Детский сад комбинированного вида№7 </a:t>
            </a:r>
            <a:r>
              <a:rPr lang="ru-RU" sz="2400" b="1" dirty="0" err="1" smtClean="0">
                <a:solidFill>
                  <a:srgbClr val="002060"/>
                </a:solidFill>
              </a:rPr>
              <a:t>г.Шебекино</a:t>
            </a:r>
            <a:r>
              <a:rPr lang="ru-RU" sz="2400" b="1" dirty="0" smtClean="0">
                <a:solidFill>
                  <a:srgbClr val="002060"/>
                </a:solidFill>
              </a:rPr>
              <a:t> Белгородской области»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844824"/>
            <a:ext cx="4139952" cy="2304256"/>
          </a:xfrm>
          <a:effectLst/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Фронтовые письма-треугольники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896544" cy="338437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176168" y="188640"/>
            <a:ext cx="2088232" cy="172819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23528" y="4797152"/>
            <a:ext cx="1800200" cy="158417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5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71296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Бумагу можно предварительно состарить с помощью крепкой заварки чая.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Ирина\Desktop\Новая папка (2)\DSC054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3600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Новая папка (2)\DSC054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88431" cy="3600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3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551501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Украшаем конверт </a:t>
            </a:r>
            <a:r>
              <a:rPr lang="ru-RU" sz="3200" dirty="0" err="1" smtClean="0">
                <a:solidFill>
                  <a:srgbClr val="7030A0"/>
                </a:solidFill>
              </a:rPr>
              <a:t>Георгеевской</a:t>
            </a:r>
            <a:r>
              <a:rPr lang="ru-RU" sz="3200" dirty="0" smtClean="0">
                <a:solidFill>
                  <a:srgbClr val="7030A0"/>
                </a:solidFill>
              </a:rPr>
              <a:t> ленточкой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Ирина\Desktop\Новая папка (2)\DSC054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88432" cy="3600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Новая папка (2)\DSC054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888431" cy="3600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Приклеиваем цветы и звезду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Ирина\Desktop\Новая папка (2)\DSC054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16424" cy="367240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esktop\Новая папка (2)\DSC054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888431" cy="367240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3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Дети поздравляют ветеранов ВОВ.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Новая папка (2)\DSC053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9 М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0367"/>
            <a:ext cx="7560840" cy="4961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6088" y="6290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781472"/>
            <a:ext cx="713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6336704"/>
          </a:xfrm>
          <a:solidFill>
            <a:schemeClr val="bg2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Письма с фронта до сих пор бережно  хранятся во многих семьях. У каждого треугольника своя история: счастливая или печальная. Бывало и так, что весточка с фронта о том что родной человек жив и здоров приходила после страшного казённого конверта. А матери и жёны верили: похоронка пришла по ошибке. И ждали. Ждали-годами, десятилетиями. Письма с фронтов  Великой Отечественной Войны-документы великой силы. В пропахших  порохом строках- дыхание войны, грубость суровых окопных будней, нежность солдатского сердца и вера в ПОБЕДУ!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88640"/>
            <a:ext cx="8856984" cy="656111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lnSpcReduction="1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Письма с фронта до сих пор бережно хранятся во многих</a:t>
            </a:r>
          </a:p>
          <a:p>
            <a:pPr marL="0" indent="0">
              <a:buFont typeface="Georgia" pitchFamily="18" charset="0"/>
              <a:buNone/>
            </a:pP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с</a:t>
            </a:r>
            <a:r>
              <a:rPr lang="ru-RU" sz="2400" dirty="0" smtClean="0"/>
              <a:t>емьях , у каждого </a:t>
            </a:r>
            <a:r>
              <a:rPr lang="ru-RU" sz="2400" dirty="0" smtClean="0"/>
              <a:t>треугольника своя история: </a:t>
            </a:r>
            <a:r>
              <a:rPr lang="ru-RU" sz="2400" dirty="0" smtClean="0"/>
              <a:t>счастлива или</a:t>
            </a:r>
          </a:p>
          <a:p>
            <a:pPr marL="0" indent="0">
              <a:buFont typeface="Georgia" pitchFamily="18" charset="0"/>
              <a:buNone/>
            </a:pP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печальная. Бывало и так, что весточка с фронта о том что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родной </a:t>
            </a:r>
            <a:r>
              <a:rPr lang="ru-RU" sz="2400" dirty="0" smtClean="0"/>
              <a:t>человек жив и здоров приходила после страшного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казённого </a:t>
            </a:r>
            <a:r>
              <a:rPr lang="ru-RU" sz="2400" dirty="0" smtClean="0"/>
              <a:t>конверта. А матери и жёны верили: похоронка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пришла </a:t>
            </a:r>
            <a:r>
              <a:rPr lang="ru-RU" sz="2400" dirty="0" smtClean="0"/>
              <a:t>по ошибке. И ждали. Ждали-годами, десятилетиями.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Письма </a:t>
            </a:r>
            <a:r>
              <a:rPr lang="ru-RU" sz="2400" dirty="0" smtClean="0"/>
              <a:t>с фронтов  Великой Отечественной </a:t>
            </a:r>
            <a:r>
              <a:rPr lang="ru-RU" sz="2400" dirty="0" smtClean="0"/>
              <a:t>Войны-</a:t>
            </a:r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документы </a:t>
            </a:r>
            <a:r>
              <a:rPr lang="ru-RU" sz="2400" dirty="0" smtClean="0"/>
              <a:t>великой силы. В пропахших  порохом строках-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дыхание </a:t>
            </a:r>
            <a:r>
              <a:rPr lang="ru-RU" sz="2400" dirty="0" smtClean="0"/>
              <a:t>войны, грубость суровых окопных будней, </a:t>
            </a:r>
            <a:endParaRPr lang="ru-RU" sz="2400" dirty="0" smtClean="0"/>
          </a:p>
          <a:p>
            <a:pPr marL="0" indent="0">
              <a:buFont typeface="Georgia" pitchFamily="18" charset="0"/>
              <a:buNone/>
            </a:pPr>
            <a:endParaRPr lang="ru-RU" sz="2400" dirty="0"/>
          </a:p>
          <a:p>
            <a:pPr marL="0" indent="0">
              <a:buFont typeface="Georgia" pitchFamily="18" charset="0"/>
              <a:buNone/>
            </a:pPr>
            <a:r>
              <a:rPr lang="ru-RU" sz="2400" dirty="0" smtClean="0"/>
              <a:t>нежность </a:t>
            </a:r>
            <a:r>
              <a:rPr lang="ru-RU" sz="2400" dirty="0" smtClean="0"/>
              <a:t>солдатского сердца и вера в ПОБЕДУ!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6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7" y="260649"/>
            <a:ext cx="8424936" cy="6120679"/>
          </a:xfrm>
          <a:solidFill>
            <a:schemeClr val="bg2"/>
          </a:solidFill>
          <a:effectLst>
            <a:softEdge rad="317500"/>
          </a:effectLst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Объем </a:t>
            </a:r>
            <a:r>
              <a:rPr lang="ru-RU" b="1" dirty="0">
                <a:solidFill>
                  <a:srgbClr val="002060"/>
                </a:solidFill>
              </a:rPr>
              <a:t>почты, поступавшей на фронт, во время войны был колоссальным – 70 миллионов писем каждый месяц только в действующую армию. Советское руководство понимало важность этих листочков бумаги для людей, вырванных из привычного мира и рискующих жизнью. Слова родных людей и новости из дома были мощнейшей психологической поддержкой. В начале войны было сформировано Управление военно-полевой почты, а при штабах армий – полевые почтовые </a:t>
            </a:r>
            <a:r>
              <a:rPr lang="ru-RU" b="1" dirty="0" smtClean="0">
                <a:solidFill>
                  <a:srgbClr val="002060"/>
                </a:solidFill>
              </a:rPr>
              <a:t>станци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(ППС</a:t>
            </a:r>
            <a:r>
              <a:rPr lang="ru-RU" b="1" dirty="0">
                <a:solidFill>
                  <a:srgbClr val="002060"/>
                </a:solidFill>
              </a:rPr>
              <a:t>). Роль почтового ящика </a:t>
            </a:r>
            <a:r>
              <a:rPr lang="ru-RU" b="1" dirty="0" smtClean="0">
                <a:solidFill>
                  <a:srgbClr val="002060"/>
                </a:solidFill>
              </a:rPr>
              <a:t>выполняли самодельные коробки, </a:t>
            </a:r>
            <a:r>
              <a:rPr lang="ru-RU" b="1" dirty="0">
                <a:solidFill>
                  <a:srgbClr val="002060"/>
                </a:solidFill>
              </a:rPr>
              <a:t>грузовики-полуторки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Треугольники, ставшие символом фронтового письма, родились из-за дефицита бумаги</a:t>
            </a:r>
            <a:r>
              <a:rPr lang="ru-RU" b="1" dirty="0" smtClean="0">
                <a:solidFill>
                  <a:srgbClr val="002060"/>
                </a:solidFill>
              </a:rPr>
              <a:t>. Солдаты писали письма урывками, в короткие передышки между боями 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Ирина\Desktop\Новая папка\4ffafe78c73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5700"/>
            <a:ext cx="2195736" cy="2601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88840"/>
            <a:ext cx="8822150" cy="2554545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Важным было сохранение военной тайны: надо было не дать возможности врагу по содержанию писем получить сведения о дислокации частей, их вооружении 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</a:rPr>
              <a:t>этого была создана военная цензура.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221088"/>
            <a:ext cx="8822150" cy="156966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>
                <a:solidFill>
                  <a:srgbClr val="002060"/>
                </a:solidFill>
              </a:rPr>
              <a:t>Письма не заклеивали, потому что знали – их будет читать военный цензор. Если адресат погиб, на верхнем клапане делали соответствующую пометку и отправляли обратно. Так треугольник превращался в </a:t>
            </a:r>
            <a:r>
              <a:rPr lang="ru-RU" sz="2400" b="1" dirty="0" smtClean="0">
                <a:solidFill>
                  <a:srgbClr val="002060"/>
                </a:solidFill>
              </a:rPr>
              <a:t>похоронку.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Ирина\Desktop\Новая папка\PC1200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824535" cy="2448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12621" cy="2808312"/>
          </a:xfr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softEdge rad="317500"/>
          </a:effectLst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/>
              </a:rPr>
              <a:t>                                                                                                                    </a:t>
            </a:r>
            <a:r>
              <a:rPr lang="ru-RU" sz="2400" dirty="0">
                <a:solidFill>
                  <a:srgbClr val="002060"/>
                </a:solidFill>
                <a:effectLst/>
              </a:rPr>
              <a:t>В данном мастер – классе я предлагаю сделать письмо – поздравление нашим ветеранам, труженикам тыла в знак благодарности за мирное небо над головой, за подаренную светлую жизнь ,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</a:rPr>
              <a:t>эти письма дети смогут подарить своим близким на одном из мероприятий, посвященных 70-летию В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еликой Победы.</a:t>
            </a:r>
            <a:r>
              <a:rPr lang="ru-RU" sz="2000" dirty="0" smtClean="0">
                <a:effectLst/>
              </a:rPr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ba98331b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61048"/>
            <a:ext cx="8096250" cy="2520279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prst="slope"/>
          </a:sp3d>
          <a:extLst/>
        </p:spPr>
      </p:pic>
    </p:spTree>
    <p:extLst>
      <p:ext uri="{BB962C8B-B14F-4D97-AF65-F5344CB8AC3E}">
        <p14:creationId xmlns:p14="http://schemas.microsoft.com/office/powerpoint/2010/main" val="340633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60016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Цель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 изготовление поздравительной открытки в форме письма – треугольника.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Задачи: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формировать представления о письмах – треугольниках военных лет;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сформировать практические навыки работы с бумагой, ножницами, клеем;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вызвать интерес к предстоящей деятельности, используя различные приемы;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развивать художественный вкус, творческие способности, фантазию, воображение, мелкую моторику рук;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воспитывать самостоятельность, терпение, усидчивость, чувство гордости и уважения к ветеранам и труженикам тыла.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67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15166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изготовления писем - поздравлений нам потребуются следующие материалы и инструменты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листы белой бумаги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- </a:t>
            </a:r>
            <a:r>
              <a:rPr lang="ru-RU" sz="2400" b="1" dirty="0">
                <a:solidFill>
                  <a:srgbClr val="002060"/>
                </a:solidFill>
              </a:rPr>
              <a:t>цветная </a:t>
            </a:r>
            <a:r>
              <a:rPr lang="ru-RU" sz="2400" b="1" dirty="0" smtClean="0">
                <a:solidFill>
                  <a:srgbClr val="002060"/>
                </a:solidFill>
              </a:rPr>
              <a:t>бумага;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- ножницы;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клей ПВА;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- георгиевская лента;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шаблон звезды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- пакетик </a:t>
            </a:r>
            <a:r>
              <a:rPr lang="ru-RU" sz="2400" b="1" dirty="0" smtClean="0">
                <a:solidFill>
                  <a:srgbClr val="002060"/>
                </a:solidFill>
              </a:rPr>
              <a:t>чая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84576" cy="33843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Ирина\Desktop\Новая папка (2)\DSC05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300"/>
            <a:ext cx="2592288" cy="2811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3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73448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Последовательность изготовления письма-треугольника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Ирина\Desktop\Новая папка (2)\DSC054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88432" cy="37444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Новая папка (2)\DSC05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16424" cy="367240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Письмо складываем из бумаги прямоугольной формы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Ирина\Desktop\Новая папка (2)\DSC054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3661866" cy="35283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Новая папка (2)\DSC054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92696"/>
            <a:ext cx="3815407" cy="35283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829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</TotalTime>
  <Words>593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Фронтовые письма-треугольники</vt:lpstr>
      <vt:lpstr>Письма с фронта до сих пор бережно  хранятся во многих семьях. У каждого треугольника своя история: счастливая или печальная. Бывало и так, что весточка с фронта о том что родной человек жив и здоров приходила после страшного казённого конверта. А матери и жёны верили: похоронка пришла по ошибке. И ждали. Ждали-годами, десятилетиями. Письма с фронтов  Великой Отечественной Войны-документы великой силы. В пропахших  порохом строках- дыхание войны, грубость суровых окопных будней, нежность солдатского сердца и вера в ПОБЕДУ!</vt:lpstr>
      <vt:lpstr>Презентация PowerPoint</vt:lpstr>
      <vt:lpstr>Презентация PowerPoint</vt:lpstr>
      <vt:lpstr>                                                                                                                    В данном мастер – классе я предлагаю сделать письмо – поздравление нашим ветеранам, труженикам тыла в знак благодарности за мирное небо над головой, за подаренную светлую жизнь , эти письма дети смогут подарить своим близким на одном из мероприятий, посвященных 70-летию Великой Победы. </vt:lpstr>
      <vt:lpstr>Презентация PowerPoint</vt:lpstr>
      <vt:lpstr>Презентация PowerPoint</vt:lpstr>
      <vt:lpstr>Последовательность изготовления письма-треугольника</vt:lpstr>
      <vt:lpstr>Письмо складываем из бумаги прямоугольной формы </vt:lpstr>
      <vt:lpstr>Бумагу можно предварительно состарить с помощью крепкой заварки чая.</vt:lpstr>
      <vt:lpstr>Украшаем конверт Георгеевской ленточкой</vt:lpstr>
      <vt:lpstr>Приклеиваем цветы и звезду</vt:lpstr>
      <vt:lpstr>Дети поздравляют ветеранов ВОВ.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Фронтовые письма-треугольники</dc:title>
  <dc:creator>user</dc:creator>
  <cp:lastModifiedBy>user</cp:lastModifiedBy>
  <cp:revision>33</cp:revision>
  <dcterms:created xsi:type="dcterms:W3CDTF">2015-04-12T12:30:14Z</dcterms:created>
  <dcterms:modified xsi:type="dcterms:W3CDTF">2015-04-15T16:30:06Z</dcterms:modified>
</cp:coreProperties>
</file>